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bin" panose="020B0604020202020204" charset="0"/>
      <p:regular r:id="rId12"/>
    </p:embeddedFont>
    <p:embeddedFont>
      <p:font typeface="Unbounde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8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0395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WebAssembly: The Future of Web Programming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Let's explore the exciting world of WebAssembly, a revolutionary technology shaping the future of web development.</a:t>
            </a:r>
            <a:endParaRPr lang="en-US" sz="18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92142-7F16-F3B6-CA40-33C854DC5FD4}"/>
              </a:ext>
            </a:extLst>
          </p:cNvPr>
          <p:cNvSpPr/>
          <p:nvPr/>
        </p:nvSpPr>
        <p:spPr>
          <a:xfrm>
            <a:off x="12094302" y="7094483"/>
            <a:ext cx="2536098" cy="113511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795813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What is WebAssembly?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Binary Format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989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WebAssembly (Wasm) is a low-level binary instruction format, not a traditional programming language.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9122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9122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for efficient parsing by web browsers, enabling near-native performance.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9211" y="3788093"/>
            <a:ext cx="334887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Higher-Level Access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9211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Compiled from languages like C++, C#, Rust, and Go.</a:t>
            </a:r>
            <a:endParaRPr lang="en-US" sz="18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E045E-6239-C03B-E541-26FB27153D4B}"/>
              </a:ext>
            </a:extLst>
          </p:cNvPr>
          <p:cNvSpPr/>
          <p:nvPr/>
        </p:nvSpPr>
        <p:spPr>
          <a:xfrm>
            <a:off x="12094302" y="7094483"/>
            <a:ext cx="2536098" cy="113511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Cha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313992"/>
            <a:ext cx="68830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WebAssembly?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646182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495901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95901" y="6141720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Delivers significant speed improvements over JavaScript.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646182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5893951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893951" y="6141720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in a sandboxed environment, ensuring safety.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646182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292001" y="56461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Portability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92001" y="6141720"/>
            <a:ext cx="350055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Code can be compiled from various languages.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2217B3-1A21-CC7C-C049-4646432F132A}"/>
              </a:ext>
            </a:extLst>
          </p:cNvPr>
          <p:cNvSpPr/>
          <p:nvPr/>
        </p:nvSpPr>
        <p:spPr>
          <a:xfrm>
            <a:off x="12094302" y="7094483"/>
            <a:ext cx="2536098" cy="113511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7136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WebAssembly Use Cases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Games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3873222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Power high-performance, immersive gaming experiences.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38368"/>
            <a:ext cx="3614618" cy="2123242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4930973" y="33776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Video Editing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0973" y="3873222"/>
            <a:ext cx="31359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 real-time video editing and manipulation.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1077039" y="5740241"/>
            <a:ext cx="29982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77039" y="6235779"/>
            <a:ext cx="69899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 complex machine learning models in the browser.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1598" y="499110"/>
            <a:ext cx="5391626" cy="533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Languages and Tools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598" y="1305044"/>
            <a:ext cx="544473" cy="5444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21598" y="2030968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JavaScript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121598" y="2406729"/>
            <a:ext cx="2443043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primary language of the web, readily integrated with WebAssembly.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819" y="1305044"/>
            <a:ext cx="544473" cy="5444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36819" y="2030968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C#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8836819" y="2406729"/>
            <a:ext cx="244304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Leveraging .NET for robust WebAssembly applications.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2039" y="1305044"/>
            <a:ext cx="544473" cy="5444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52039" y="2030968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11552039" y="2406729"/>
            <a:ext cx="2443163" cy="871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Known for its efficiency and concurrency support in WebAssembly.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1598" y="3822740"/>
            <a:ext cx="544473" cy="5444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21598" y="4548664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Rust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6121598" y="4924425"/>
            <a:ext cx="244304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Excellent memory safety and performance.</a:t>
            </a:r>
            <a:endParaRPr lang="en-US" sz="140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6819" y="3822740"/>
            <a:ext cx="544473" cy="544473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836819" y="4548664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C++</a:t>
            </a:r>
            <a:endParaRPr lang="en-US" sz="1650" dirty="0"/>
          </a:p>
        </p:txBody>
      </p:sp>
      <p:sp>
        <p:nvSpPr>
          <p:cNvPr id="18" name="Text 10"/>
          <p:cNvSpPr/>
          <p:nvPr/>
        </p:nvSpPr>
        <p:spPr>
          <a:xfrm>
            <a:off x="8836819" y="4924425"/>
            <a:ext cx="244304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High performance and low-level control.</a:t>
            </a:r>
            <a:endParaRPr lang="en-US" sz="140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52039" y="3822740"/>
            <a:ext cx="544473" cy="54447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1552039" y="4548664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AssemblyScript</a:t>
            </a:r>
            <a:endParaRPr lang="en-US" sz="1650" dirty="0"/>
          </a:p>
        </p:txBody>
      </p:sp>
      <p:sp>
        <p:nvSpPr>
          <p:cNvPr id="21" name="Text 12"/>
          <p:cNvSpPr/>
          <p:nvPr/>
        </p:nvSpPr>
        <p:spPr>
          <a:xfrm>
            <a:off x="11552039" y="4924425"/>
            <a:ext cx="244316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TypeScript-like syntax for WebAssembly.</a:t>
            </a:r>
            <a:endParaRPr lang="en-US" sz="1400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1598" y="6049923"/>
            <a:ext cx="544473" cy="54447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6121598" y="6775847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And more...</a:t>
            </a:r>
            <a:endParaRPr lang="en-US" sz="1650" dirty="0"/>
          </a:p>
        </p:txBody>
      </p:sp>
      <p:sp>
        <p:nvSpPr>
          <p:cNvPr id="24" name="Text 14"/>
          <p:cNvSpPr/>
          <p:nvPr/>
        </p:nvSpPr>
        <p:spPr>
          <a:xfrm>
            <a:off x="6121598" y="7151608"/>
            <a:ext cx="2443043" cy="581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wide variety of languages compile to WebAssembly.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217339-E9C9-21DB-468B-1B2FEF983C80}"/>
              </a:ext>
            </a:extLst>
          </p:cNvPr>
          <p:cNvSpPr/>
          <p:nvPr/>
        </p:nvSpPr>
        <p:spPr>
          <a:xfrm>
            <a:off x="12094302" y="7094483"/>
            <a:ext cx="2536098" cy="113511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619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The Future of WebAssembly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181457" y="2723198"/>
            <a:ext cx="30480" cy="4550212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1435477" y="3246358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927437" y="299239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1117104" y="3092648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13290" y="29625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Wider Adoption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513290" y="3458051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Expanding use cases in diverse industries.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435477" y="4842867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927437" y="458890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1063288" y="4689158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513290" y="45590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Tools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513290" y="5054560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Enhanced development tools for easier integration.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1435477" y="6439376"/>
            <a:ext cx="837724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927437" y="618541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60787" y="6285667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513290" y="615553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WebGPU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513290" y="6651069"/>
            <a:ext cx="57929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Accelerated graphics processing for richer experiences.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80166"/>
            <a:ext cx="108415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Companies Using WebAssembly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462933"/>
            <a:ext cx="2969419" cy="183522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597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Autodesk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116" y="3462933"/>
            <a:ext cx="2969538" cy="183522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66116" y="5597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Figma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627" y="3462933"/>
            <a:ext cx="2969538" cy="18352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94627" y="5597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Google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3138" y="3462933"/>
            <a:ext cx="2969538" cy="183522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23138" y="559736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Unity</a:t>
            </a:r>
            <a:endParaRPr lang="en-US" sz="2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56D38D-42F4-0A96-63B6-F5C7B33E9824}"/>
              </a:ext>
            </a:extLst>
          </p:cNvPr>
          <p:cNvSpPr/>
          <p:nvPr/>
        </p:nvSpPr>
        <p:spPr>
          <a:xfrm>
            <a:off x="12094302" y="7094483"/>
            <a:ext cx="2536098" cy="113511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63541"/>
            <a:ext cx="86812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Benefits of WebAssembly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84630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77039" y="358116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code at near-native speeds.</a:t>
            </a:r>
            <a:endParaRPr lang="en-US" sz="1850" dirty="0"/>
          </a:p>
        </p:txBody>
      </p:sp>
      <p:sp>
        <p:nvSpPr>
          <p:cNvPr id="6" name="Shape 4"/>
          <p:cNvSpPr/>
          <p:nvPr/>
        </p:nvSpPr>
        <p:spPr>
          <a:xfrm>
            <a:off x="5235773" y="284630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7" name="Text 5"/>
          <p:cNvSpPr/>
          <p:nvPr/>
        </p:nvSpPr>
        <p:spPr>
          <a:xfrm>
            <a:off x="547508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Security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5089" y="3581162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Runs in a sandboxed environment.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9633823" y="2846308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0" name="Text 8"/>
          <p:cNvSpPr/>
          <p:nvPr/>
        </p:nvSpPr>
        <p:spPr>
          <a:xfrm>
            <a:off x="9873139" y="308562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Portability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3139" y="3581162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Code can be compiled from various languages.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25841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3" name="Text 11"/>
          <p:cNvSpPr/>
          <p:nvPr/>
        </p:nvSpPr>
        <p:spPr>
          <a:xfrm>
            <a:off x="1077039" y="5065157"/>
            <a:ext cx="29801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Smaller Code Size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7039" y="5560695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Results in smaller application sizes, leading to faster downloads and improved performance.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7434858" y="4825841"/>
            <a:ext cx="6357818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</p:sp>
      <p:sp>
        <p:nvSpPr>
          <p:cNvPr id="16" name="Text 14"/>
          <p:cNvSpPr/>
          <p:nvPr/>
        </p:nvSpPr>
        <p:spPr>
          <a:xfrm>
            <a:off x="7674173" y="5065157"/>
            <a:ext cx="283011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Tooling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74173" y="5560695"/>
            <a:ext cx="58791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The ecosystem is constantly evolving, with new and improved tools available for development.</a:t>
            </a:r>
            <a:endParaRPr lang="en-US" sz="18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8AE4DB-0023-93A8-1086-50C96447614A}"/>
              </a:ext>
            </a:extLst>
          </p:cNvPr>
          <p:cNvSpPr/>
          <p:nvPr/>
        </p:nvSpPr>
        <p:spPr>
          <a:xfrm>
            <a:off x="12094302" y="7094483"/>
            <a:ext cx="2536098" cy="1135117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49626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Ready to See WebAssembly in Action?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6728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Let's dive into a live demo showcasing the powers and capabilities of WebAssembly.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337</Words>
  <Application>Microsoft Office PowerPoint</Application>
  <PresentationFormat>Custom</PresentationFormat>
  <Paragraphs>75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Cabin</vt:lpstr>
      <vt:lpstr>Unbounded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mehran ghaffarian</cp:lastModifiedBy>
  <cp:revision>3</cp:revision>
  <dcterms:created xsi:type="dcterms:W3CDTF">2024-12-03T11:24:00Z</dcterms:created>
  <dcterms:modified xsi:type="dcterms:W3CDTF">2024-12-03T11:27:29Z</dcterms:modified>
</cp:coreProperties>
</file>